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Public Sans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i5If+4v9NhQhnyrznveZrwbwSF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3" name="Google Shape;1833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21411af2df5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6" name="Google Shape;1886;g21411af2df5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21411af2df5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2" name="Google Shape;1892;g21411af2df5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g21411af2df5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8" name="Google Shape;1898;g21411af2df5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g21411af2df5_1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g21411af2df5_1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8" name="Google Shape;1838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g21411af2df5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4" name="Google Shape;1844;g21411af2df5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21411af2df5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g21411af2df5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411af2df5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g21411af2df5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21411af2df5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2" name="Google Shape;1862;g21411af2df5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21411af2df5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8" name="Google Shape;1868;g21411af2df5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g21411af2df5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" name="Google Shape;1874;g21411af2df5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g21411af2df5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0" name="Google Shape;1880;g21411af2df5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69" name="Google Shape;69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90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0" name="Google Shape;70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1" name="Google Shape;71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QMhxhbt4L0="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2" name="Google Shape;1692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3" name="Google Shape;1693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4" name="Google Shape;1694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4" name="Google Shape;1704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++1CfxLejpM=">
    <p:spTree>
      <p:nvGrpSpPr>
        <p:cNvPr id="1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7" name="Google Shape;1707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8" name="Google Shape;1708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9" name="Google Shape;1709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9" name="Google Shape;1719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/iD8Hpp5FI="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1" name="Google Shape;1721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2" name="Google Shape;1722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3" name="Google Shape;1723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4" name="Google Shape;1724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5" name="Google Shape;1725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6" name="Google Shape;1726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7" name="Google Shape;1727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Kr7OPOMEnA="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9" name="Google Shape;1729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0" name="Google Shape;1730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1" name="Google Shape;1731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32" name="Google Shape;1732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3" name="Google Shape;1733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4" name="Google Shape;1734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5" name="Google Shape;1735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xpd7a4NfvDs=">
    <p:spTree>
      <p:nvGrpSpPr>
        <p:cNvPr id="1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7" name="Google Shape;1737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8" name="Google Shape;1738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9" name="Google Shape;1739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40" name="Google Shape;1740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1" name="Google Shape;1741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42" name="Google Shape;1742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7e5OmFcpos="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4" name="Google Shape;1744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5" name="Google Shape;1745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6" name="Google Shape;1746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7" name="Google Shape;1747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8" name="Google Shape;1748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9" name="Google Shape;1749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50" name="Google Shape;1750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a2W1bEpMH/8="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2" name="Google Shape;1752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3" name="Google Shape;1753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4" name="Google Shape;1754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5" name="Google Shape;1755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6" name="Google Shape;1756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7" name="Google Shape;1757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Vs0JyanmWWA="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9" name="Google Shape;1759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0" name="Google Shape;1760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1" name="Google Shape;1761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2" name="Google Shape;1762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3" name="Google Shape;1763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8CAWNf7W+M="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5" name="Google Shape;1765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6" name="Google Shape;1766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7" name="Google Shape;1767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8" name="Google Shape;1768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9" name="Google Shape;1769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70" name="Google Shape;1770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1" name="Google Shape;1771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3" name="Google Shape;1773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4" name="Google Shape;1774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5" name="Google Shape;1775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6" name="Google Shape;1776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7" name="Google Shape;1777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" name="Google Shape;77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9" name="Google Shape;1779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0" name="Google Shape;1780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1" name="Google Shape;1781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2" name="Google Shape;1782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3" name="Google Shape;1783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4" name="Google Shape;1784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5" name="Google Shape;1785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6" name="Google Shape;1786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7" name="Google Shape;1787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9" name="Google Shape;1789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90" name="Google Shape;1790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91" name="Google Shape;1791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92" name="Google Shape;1792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3" name="Google Shape;1793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4" name="Google Shape;1794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5" name="Google Shape;1795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6" name="Google Shape;1796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7" name="Google Shape;1797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vmjIQfqtF0="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0" name="Google Shape;1800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01" name="Google Shape;1801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2" name="Google Shape;1802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3" name="Google Shape;1803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4" name="Google Shape;1804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iORC0upUlaM=">
    <p:spTree>
      <p:nvGrpSpPr>
        <p:cNvPr id="1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7" name="Google Shape;1807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08" name="Google Shape;1808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9" name="Google Shape;1809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0" name="Google Shape;1810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1" name="Google Shape;1811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NddCJ7k8bQ=">
    <p:spTree>
      <p:nvGrpSpPr>
        <p:cNvPr id="1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4" name="Google Shape;1814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15" name="Google Shape;1815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6" name="Google Shape;1816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7" name="Google Shape;1817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8" name="Google Shape;1818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21" name="Google Shape;1821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22" name="Google Shape;1822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cxnSp>
        <p:nvCxnSpPr>
          <p:cNvPr id="1823" name="Google Shape;1823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4" name="Google Shape;1824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5" name="Google Shape;1825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6" name="Google Shape;1826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0Xe9e9IKF4="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8" name="Google Shape;1828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9" name="Google Shape;1829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" name="Google Shape;107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09" name="Google Shape;109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0" name="Google Shape;110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7" name="Google Shape;147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Google Shape;149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53" name="Google Shape;153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54" name="Google Shape;154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5" name="Google Shape;165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77" name="Google Shape;177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0" name="Google Shape;180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" name="Google Shape;182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" name="Google Shape;189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" name="Google Shape;196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2" name="Google Shape;202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" name="Google Shape;203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07" name="Google Shape;207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9" name="Google Shape;209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0" name="Google Shape;210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1" name="Google Shape;221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3" name="Google Shape;223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24" name="Google Shape;224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25" name="Google Shape;225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6" name="Google Shape;226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7" name="Google Shape;227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28" name="Google Shape;228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29" name="Google Shape;229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" name="Google Shape;230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" name="Google Shape;26;p216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/>
          </a:p>
        </p:txBody>
      </p:sp>
      <p:sp>
        <p:nvSpPr>
          <p:cNvPr id="27" name="Google Shape;27;p216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-1</a:t>
            </a:r>
            <a:endParaRPr/>
          </a:p>
        </p:txBody>
      </p:sp>
      <p:sp>
        <p:nvSpPr>
          <p:cNvPr id="28" name="Google Shape;28;p216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33" name="Google Shape;233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4" name="Google Shape;234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35" name="Google Shape;235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6" name="Google Shape;236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7" name="Google Shape;237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8" name="Google Shape;238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9" name="Google Shape;239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0" name="Google Shape;240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1" name="Google Shape;241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42" name="Google Shape;242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2" name="Google Shape;252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" name="Google Shape;257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" name="Google Shape;258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0" name="Google Shape;260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1" name="Google Shape;261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Google Shape;262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" name="Google Shape;263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4" name="Google Shape;264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0" name="Google Shape;270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2" name="Google Shape;272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3" name="Google Shape;273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4" name="Google Shape;274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5" name="Google Shape;275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9" name="Google Shape;279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0" name="Google Shape;280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1" name="Google Shape;281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" name="Google Shape;282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3" name="Google Shape;283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4" name="Google Shape;284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85" name="Google Shape;285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86" name="Google Shape;286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7" name="Google Shape;287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8" name="Google Shape;288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9" name="Google Shape;289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0" name="Google Shape;290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" name="Google Shape;291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" name="Google Shape;293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4" name="Google Shape;294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5" name="Google Shape;295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0" name="Google Shape;300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1" name="Google Shape;301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4" name="Google Shape;304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6" name="Google Shape;306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" name="Google Shape;311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4" name="Google Shape;314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15" name="Google Shape;315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6" name="Google Shape;316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17" name="Google Shape;317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0" name="Google Shape;320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1" name="Google Shape;321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" name="Google Shape;322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3" name="Google Shape;323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4" name="Google Shape;324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" name="Google Shape;328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1" name="Google Shape;331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2" name="Google Shape;332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3" name="Google Shape;333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34" name="Google Shape;334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7" name="Google Shape;337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8" name="Google Shape;338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9" name="Google Shape;339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0" name="Google Shape;340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1" name="Google Shape;341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8" name="Google Shape;348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9" name="Google Shape;349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0" name="Google Shape;350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1" name="Google Shape;351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52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4" name="Google Shape;354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5" name="Google Shape;355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7" name="Google Shape;357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8" name="Google Shape;358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Google Shape;360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5" name="Google Shape;365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6" name="Google Shape;366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7" name="Google Shape;367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8" name="Google Shape;368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369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1" name="Google Shape;371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2" name="Google Shape;372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3" name="Google Shape;373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4" name="Google Shape;374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5" name="Google Shape;375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3" name="Google Shape;383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4" name="Google Shape;384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8" name="Google Shape;388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0" name="Google Shape;390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1" name="Google Shape;391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2" name="Google Shape;392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1" name="Google Shape;401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2" name="Google Shape;402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6" name="Google Shape;406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8" name="Google Shape;408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9" name="Google Shape;409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0" name="Google Shape;410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1" name="Google Shape;411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5" name="Google Shape;415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19" name="Google Shape;419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0" name="Google Shape;420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1" name="Google Shape;421;p257"/>
              <p:cNvCxnSpPr>
                <a:endCxn id="422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3" name="Google Shape;423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2" name="Google Shape;422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/>
              </a:p>
            </p:txBody>
          </p:sp>
        </p:grpSp>
        <p:grpSp>
          <p:nvGrpSpPr>
            <p:cNvPr id="424" name="Google Shape;424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25" name="Google Shape;425;p257"/>
              <p:cNvCxnSpPr>
                <a:endCxn id="426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7" name="Google Shape;427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6" name="Google Shape;426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/>
              </a:p>
            </p:txBody>
          </p:sp>
        </p:grpSp>
        <p:grpSp>
          <p:nvGrpSpPr>
            <p:cNvPr id="428" name="Google Shape;428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/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/>
              </a:p>
            </p:txBody>
          </p:sp>
        </p:grpSp>
      </p:grpSp>
      <p:sp>
        <p:nvSpPr>
          <p:cNvPr id="436" name="Google Shape;436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0" name="Google Shape;440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2" name="Google Shape;442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3" name="Google Shape;443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4" name="Google Shape;444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8" name="Google Shape;448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49" name="Google Shape;449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0" name="Google Shape;450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1" name="Google Shape;451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52" name="Google Shape;452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3" name="Google Shape;453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4" name="Google Shape;454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55" name="Google Shape;455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6" name="Google Shape;456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7" name="Google Shape;457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58" name="Google Shape;458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9" name="Google Shape;459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0" name="Google Shape;460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73" name="Google Shape;473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74" name="Google Shape;474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75" name="Google Shape;475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76" name="Google Shape;476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77" name="Google Shape;477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8" name="Google Shape;478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9" name="Google Shape;479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/>
          </a:p>
        </p:txBody>
      </p:sp>
      <p:sp>
        <p:nvSpPr>
          <p:cNvPr id="480" name="Google Shape;480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/>
          </a:p>
        </p:txBody>
      </p:sp>
      <p:sp>
        <p:nvSpPr>
          <p:cNvPr id="481" name="Google Shape;481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82" name="Google Shape;482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5" name="Google Shape;485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6" name="Google Shape;486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7" name="Google Shape;487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8" name="Google Shape;488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9" name="Google Shape;489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0" name="Google Shape;490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1" name="Google Shape;491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92" name="Google Shape;492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4" name="Google Shape;494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5" name="Google Shape;495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8" name="Google Shape;498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499" name="Google Shape;499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0" name="Google Shape;500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4" name="Google Shape;504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5" name="Google Shape;505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6" name="Google Shape;506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7" name="Google Shape;507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8" name="Google Shape;508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9" name="Google Shape;509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0" name="Google Shape;520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2" name="Google Shape;522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3" name="Google Shape;523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4" name="Google Shape;524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29" name="Google Shape;529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0" name="Google Shape;530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1" name="Google Shape;531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34" name="Google Shape;534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5" name="Google Shape;535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6" name="Google Shape;536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7" name="Google Shape;537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8" name="Google Shape;538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9" name="Google Shape;539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1" name="Google Shape;541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4" name="Google Shape;544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45" name="Google Shape;545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6" name="Google Shape;546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7" name="Google Shape;547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8" name="Google Shape;548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9" name="Google Shape;549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0" name="Google Shape;550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1" name="Google Shape;551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6" name="Google Shape;556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7" name="Google Shape;557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8" name="Google Shape;558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5" name="Google Shape;565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6" name="Google Shape;566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7" name="Google Shape;567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8" name="Google Shape;568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9" name="Google Shape;569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0" name="Google Shape;570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4" name="Google Shape;574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4" name="Google Shape;584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5" name="Google Shape;585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86" name="Google Shape;586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7" name="Google Shape;587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8" name="Google Shape;588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9" name="Google Shape;589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2" name="Google Shape;592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9" name="Google Shape;599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0" name="Google Shape;600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1" name="Google Shape;601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4" name="Google Shape;604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5" name="Google Shape;605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6" name="Google Shape;606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7" name="Google Shape;607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0" name="Google Shape;610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1" name="Google Shape;611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2" name="Google Shape;612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Google Shape;614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7" name="Google Shape;617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18" name="Google Shape;61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19" name="Google Shape;61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0" name="Google Shape;62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1" name="Google Shape;62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22" name="Google Shape;62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3" name="Google Shape;623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24" name="Google Shape;62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5" name="Google Shape;62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6" name="Google Shape;62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7" name="Google Shape;62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28" name="Google Shape;62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9" name="Google Shape;629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0" name="Google Shape;63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1" name="Google Shape;63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2" name="Google Shape;63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3" name="Google Shape;63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4" name="Google Shape;63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5" name="Google Shape;635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36" name="Google Shape;63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7" name="Google Shape;63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8" name="Google Shape;63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9" name="Google Shape;63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0" name="Google Shape;64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1" name="Google Shape;641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7" name="Google Shape;647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8" name="Google Shape;648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9" name="Google Shape;649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0" name="Google Shape;650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1" name="Google Shape;651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3" name="Google Shape;653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5" name="Google Shape;655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6" name="Google Shape;656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57" name="Google Shape;657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58" name="Google Shape;65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59" name="Google Shape;65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0" name="Google Shape;66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1" name="Google Shape;66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62" name="Google Shape;66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3" name="Google Shape;663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4" name="Google Shape;66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5" name="Google Shape;66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6" name="Google Shape;66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7" name="Google Shape;66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68" name="Google Shape;66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9" name="Google Shape;669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0" name="Google Shape;67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1" name="Google Shape;67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2" name="Google Shape;67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3" name="Google Shape;67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4" name="Google Shape;67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5" name="Google Shape;675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6" name="Google Shape;67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7" name="Google Shape;67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8" name="Google Shape;67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9" name="Google Shape;67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0" name="Google Shape;68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1" name="Google Shape;681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87" name="Google Shape;687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8" name="Google Shape;688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9" name="Google Shape;689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0" name="Google Shape;690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1" name="Google Shape;691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3" name="Google Shape;693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Google Shape;694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5" name="Google Shape;695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7" name="Google Shape;697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698" name="Google Shape;698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699" name="Google Shape;699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700" name="Google Shape;700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701" name="Google Shape;701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702" name="Google Shape;702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04" name="Google Shape;704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05" name="Google Shape;705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6" name="Google Shape;706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7" name="Google Shape;707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8" name="Google Shape;708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9" name="Google Shape;709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0" name="Google Shape;710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1" name="Google Shape;711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4" name="Google Shape;714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7" name="Google Shape;717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8" name="Google Shape;718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719" name="Google Shape;719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720" name="Google Shape;720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721" name="Google Shape;721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722" name="Google Shape;722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723" name="Google Shape;723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25" name="Google Shape;725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26" name="Google Shape;726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7" name="Google Shape;727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8" name="Google Shape;728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9" name="Google Shape;729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5" name="Google Shape;735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6" name="Google Shape;736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38" name="Google Shape;738;p272"/>
          <p:cNvCxnSpPr>
            <a:stCxn id="739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39" name="Google Shape;739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0" name="Google Shape;740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1" name="Google Shape;741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3" name="Google Shape;743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4" name="Google Shape;744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5" name="Google Shape;745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6" name="Google Shape;746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8" name="Google Shape;748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9" name="Google Shape;749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0" name="Google Shape;750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4" name="Google Shape;754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57" name="Google Shape;757;p273"/>
          <p:cNvCxnSpPr>
            <a:stCxn id="758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58" name="Google Shape;758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9" name="Google Shape;759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0" name="Google Shape;760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1" name="Google Shape;761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2" name="Google Shape;762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3" name="Google Shape;763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9" name="Google Shape;769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0" name="Google Shape;770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Google Shape;773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76" name="Google Shape;776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77" name="Google Shape;777;p274"/>
            <p:cNvCxnSpPr>
              <a:stCxn id="778" idx="6"/>
              <a:endCxn id="779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0" name="Google Shape;780;p274"/>
            <p:cNvCxnSpPr>
              <a:stCxn id="778" idx="6"/>
              <a:endCxn id="781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2" name="Google Shape;782;p274"/>
            <p:cNvCxnSpPr>
              <a:stCxn id="778" idx="6"/>
              <a:endCxn id="783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4" name="Google Shape;784;p274"/>
            <p:cNvCxnSpPr>
              <a:stCxn id="778" idx="6"/>
              <a:endCxn id="785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6" name="Google Shape;786;p274"/>
            <p:cNvCxnSpPr>
              <a:stCxn id="778" idx="6"/>
              <a:endCxn id="787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78" idx="6"/>
              <a:endCxn id="789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78" idx="6"/>
              <a:endCxn id="791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92" name="Google Shape;792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78" name="Google Shape;778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793" name="Google Shape;793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794" name="Google Shape;794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9" name="Google Shape;779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6" name="Google Shape;796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8" name="Google Shape;798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1" name="Google Shape;781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0" name="Google Shape;800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1" name="Google Shape;801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3" name="Google Shape;783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2" name="Google Shape;802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5" name="Google Shape;785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08" name="Google Shape;808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9" name="Google Shape;809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1" name="Google Shape;811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2" name="Google Shape;812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3" name="Google Shape;813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4" name="Google Shape;814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5" name="Google Shape;815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7" name="Google Shape;817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0" name="Google Shape;820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1" name="Google Shape;821;p275"/>
            <p:cNvCxnSpPr>
              <a:stCxn id="822" idx="6"/>
              <a:endCxn id="82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4" name="Google Shape;824;p275"/>
            <p:cNvCxnSpPr>
              <a:stCxn id="822" idx="6"/>
              <a:endCxn id="82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6" name="Google Shape;826;p275"/>
            <p:cNvCxnSpPr>
              <a:stCxn id="822" idx="6"/>
              <a:endCxn id="82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8" name="Google Shape;828;p275"/>
            <p:cNvCxnSpPr>
              <a:stCxn id="822" idx="6"/>
              <a:endCxn id="82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0" name="Google Shape;830;p275"/>
            <p:cNvCxnSpPr>
              <a:stCxn id="822" idx="6"/>
              <a:endCxn id="83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22" idx="6"/>
              <a:endCxn id="83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22" idx="6"/>
              <a:endCxn id="83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36" name="Google Shape;836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22" name="Google Shape;822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37" name="Google Shape;837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38" name="Google Shape;838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4" name="Google Shape;844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5" name="Google Shape;845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6" name="Google Shape;846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52" name="Google Shape;852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3" name="Google Shape;853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5" name="Google Shape;855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6" name="Google Shape;856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7" name="Google Shape;857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8" name="Google Shape;858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9" name="Google Shape;859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62" name="Google Shape;862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Google Shape;863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5" name="Google Shape;865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66" name="Google Shape;866;p276"/>
            <p:cNvCxnSpPr>
              <a:stCxn id="867" idx="6"/>
              <a:endCxn id="868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9" name="Google Shape;869;p276"/>
            <p:cNvCxnSpPr>
              <a:stCxn id="867" idx="6"/>
              <a:endCxn id="870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1" name="Google Shape;871;p276"/>
            <p:cNvCxnSpPr>
              <a:stCxn id="867" idx="6"/>
              <a:endCxn id="872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3" name="Google Shape;873;p276"/>
            <p:cNvCxnSpPr>
              <a:stCxn id="867" idx="6"/>
              <a:endCxn id="874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5" name="Google Shape;875;p276"/>
            <p:cNvCxnSpPr>
              <a:stCxn id="867" idx="6"/>
              <a:endCxn id="876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67" idx="6"/>
              <a:endCxn id="878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endCxn id="880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67" name="Google Shape;867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1" name="Google Shape;881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82" name="Google Shape;882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68" name="Google Shape;868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3" name="Google Shape;883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884" name="Google Shape;884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0" name="Google Shape;870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5" name="Google Shape;885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886" name="Google Shape;886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7" name="Google Shape;887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888" name="Google Shape;888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9" name="Google Shape;889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890" name="Google Shape;890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72" name="Google Shape;872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74" name="Google Shape;874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896" name="Google Shape;896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7" name="Google Shape;897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8" name="Google Shape;898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0" name="Google Shape;900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1" name="Google Shape;901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2" name="Google Shape;902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3" name="Google Shape;903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06" name="Google Shape;906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07" name="Google Shape;907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9" name="Google Shape;909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0" name="Google Shape;910;p277"/>
            <p:cNvCxnSpPr>
              <a:stCxn id="911" idx="6"/>
              <a:endCxn id="91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3" name="Google Shape;913;p277"/>
            <p:cNvCxnSpPr>
              <a:stCxn id="911" idx="6"/>
              <a:endCxn id="91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5" name="Google Shape;915;p277"/>
            <p:cNvCxnSpPr>
              <a:stCxn id="911" idx="6"/>
              <a:endCxn id="91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7" name="Google Shape;917;p277"/>
            <p:cNvCxnSpPr>
              <a:stCxn id="911" idx="6"/>
              <a:endCxn id="91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9" name="Google Shape;919;p277"/>
            <p:cNvCxnSpPr>
              <a:stCxn id="911" idx="6"/>
              <a:endCxn id="92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1" idx="6"/>
              <a:endCxn id="92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endCxn id="92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1" name="Google Shape;911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25" name="Google Shape;925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26" name="Google Shape;926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12" name="Google Shape;912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7" name="Google Shape;927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28" name="Google Shape;928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14" name="Google Shape;914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9" name="Google Shape;929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30" name="Google Shape;930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1" name="Google Shape;931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32" name="Google Shape;932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3" name="Google Shape;933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34" name="Google Shape;934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16" name="Google Shape;916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18" name="Google Shape;918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40" name="Google Shape;940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1" name="Google Shape;941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2" name="Google Shape;942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4" name="Google Shape;944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5" name="Google Shape;945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6" name="Google Shape;946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7" name="Google Shape;947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0" name="Google Shape;950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1" name="Google Shape;951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3" name="Google Shape;953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54" name="Google Shape;954;p278"/>
            <p:cNvCxnSpPr>
              <a:stCxn id="955" idx="6"/>
              <a:endCxn id="95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7" name="Google Shape;957;p278"/>
            <p:cNvCxnSpPr>
              <a:stCxn id="955" idx="6"/>
              <a:endCxn id="95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9" name="Google Shape;959;p278"/>
            <p:cNvCxnSpPr>
              <a:stCxn id="955" idx="6"/>
              <a:endCxn id="96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1" name="Google Shape;961;p278"/>
            <p:cNvCxnSpPr>
              <a:stCxn id="955" idx="6"/>
              <a:endCxn id="96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3" name="Google Shape;963;p278"/>
            <p:cNvCxnSpPr>
              <a:stCxn id="955" idx="6"/>
              <a:endCxn id="96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55" idx="6"/>
              <a:endCxn id="96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endCxn id="96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55" name="Google Shape;955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9" name="Google Shape;969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0" name="Google Shape;970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56" name="Google Shape;956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1" name="Google Shape;971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72" name="Google Shape;972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58" name="Google Shape;958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3" name="Google Shape;973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74" name="Google Shape;974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5" name="Google Shape;975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76" name="Google Shape;976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7" name="Google Shape;977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78" name="Google Shape;978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0" name="Google Shape;960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62" name="Google Shape;962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84" name="Google Shape;984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5" name="Google Shape;985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6" name="Google Shape;986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8" name="Google Shape;988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9" name="Google Shape;989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0" name="Google Shape;990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1" name="Google Shape;991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Google Shape;993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96" name="Google Shape;996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997" name="Google Shape;997;p279"/>
            <p:cNvCxnSpPr>
              <a:stCxn id="998" idx="6"/>
              <a:endCxn id="99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0" name="Google Shape;1000;p279"/>
            <p:cNvCxnSpPr>
              <a:stCxn id="998" idx="6"/>
              <a:endCxn id="100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2" name="Google Shape;1002;p279"/>
            <p:cNvCxnSpPr>
              <a:stCxn id="998" idx="6"/>
              <a:endCxn id="100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4" name="Google Shape;1004;p279"/>
            <p:cNvCxnSpPr>
              <a:stCxn id="998" idx="6"/>
              <a:endCxn id="100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6" name="Google Shape;1006;p279"/>
            <p:cNvCxnSpPr>
              <a:stCxn id="998" idx="6"/>
              <a:endCxn id="100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998" idx="6"/>
              <a:endCxn id="100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endCxn id="101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8" name="Google Shape;998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9" name="Google Shape;999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1" name="Google Shape;1001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3" name="Google Shape;1003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5" name="Google Shape;1005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12" name="Google Shape;1012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6" name="Google Shape;1016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7" name="Google Shape;1017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8" name="Google Shape;1018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1" name="Google Shape;1021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4" name="Google Shape;1024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5" name="Google Shape;1025;p280"/>
            <p:cNvCxnSpPr>
              <a:stCxn id="1026" idx="6"/>
              <a:endCxn id="102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80"/>
            <p:cNvCxnSpPr>
              <a:stCxn id="1026" idx="6"/>
              <a:endCxn id="102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80"/>
            <p:cNvCxnSpPr>
              <a:stCxn id="1026" idx="6"/>
              <a:endCxn id="103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80"/>
            <p:cNvCxnSpPr>
              <a:stCxn id="1026" idx="6"/>
              <a:endCxn id="103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80"/>
            <p:cNvCxnSpPr>
              <a:stCxn id="1026" idx="6"/>
              <a:endCxn id="103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26" idx="6"/>
              <a:endCxn id="103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endCxn id="103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6" name="Google Shape;1026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0" name="Google Shape;1040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4" name="Google Shape;1044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5" name="Google Shape;1045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6" name="Google Shape;1046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9" name="Google Shape;1049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0" name="Google Shape;1050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52" name="Google Shape;1052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53" name="Google Shape;1053;p281"/>
            <p:cNvCxnSpPr>
              <a:stCxn id="1054" idx="6"/>
              <a:endCxn id="105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1"/>
            <p:cNvCxnSpPr>
              <a:stCxn id="1054" idx="6"/>
              <a:endCxn id="105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1"/>
            <p:cNvCxnSpPr>
              <a:stCxn id="1054" idx="6"/>
              <a:endCxn id="105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1"/>
            <p:cNvCxnSpPr>
              <a:stCxn id="1054" idx="6"/>
              <a:endCxn id="106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1"/>
            <p:cNvCxnSpPr>
              <a:stCxn id="1054" idx="6"/>
              <a:endCxn id="106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54" idx="6"/>
              <a:endCxn id="106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endCxn id="106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4" name="Google Shape;1054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8" name="Google Shape;1068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2" name="Google Shape;1072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3" name="Google Shape;1073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4" name="Google Shape;1074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Google Shape;107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8" name="Google Shape;107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0" name="Google Shape;108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1" name="Google Shape;108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82" name="Google Shape;108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83" name="Google Shape;108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4" name="Google Shape;108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5" name="Google Shape;108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6" name="Google Shape;108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7" name="Google Shape;108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8" name="Google Shape;108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9" name="Google Shape;108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0" name="Google Shape;109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1" name="Google Shape;109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092" name="Google Shape;109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094" name="Google Shape;109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0" name="Google Shape;110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1" name="Google Shape;110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2" name="Google Shape;110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220"/>
          <p:cNvPicPr preferRelativeResize="0"/>
          <p:nvPr/>
        </p:nvPicPr>
        <p:blipFill rotWithShape="1">
          <a:blip r:embed="rId2">
            <a:alphaModFix/>
          </a:blip>
          <a:srcRect l="16976" t="14937" r="19508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4" name="Google Shape;1104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5" name="Google Shape;1105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7" name="Google Shape;1107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8" name="Google Shape;1108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sp>
        <p:sp>
          <p:nvSpPr>
            <p:cNvPr id="1109" name="Google Shape;1109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/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/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/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/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/>
            </a:p>
          </p:txBody>
        </p:sp>
        <p:sp>
          <p:nvSpPr>
            <p:cNvPr id="1114" name="Google Shape;1114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/>
            </a:p>
          </p:txBody>
        </p:sp>
        <p:sp>
          <p:nvSpPr>
            <p:cNvPr id="1115" name="Google Shape;1115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/>
            </a:p>
          </p:txBody>
        </p:sp>
        <p:sp>
          <p:nvSpPr>
            <p:cNvPr id="1116" name="Google Shape;1116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/>
            </a:p>
          </p:txBody>
        </p:sp>
      </p:grpSp>
      <p:sp>
        <p:nvSpPr>
          <p:cNvPr id="1117" name="Google Shape;1117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3" name="Google Shape;1123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4" name="Google Shape;1124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5" name="Google Shape;1125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" name="Google Shape;1127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8" name="Google Shape;1128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0" name="Google Shape;1130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1" name="Google Shape;1131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2" name="Google Shape;113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3" name="Google Shape;113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4" name="Google Shape;113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5" name="Google Shape;113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6" name="Google Shape;113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7" name="Google Shape;1137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8" name="Google Shape;113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9" name="Google Shape;113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0" name="Google Shape;114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1" name="Google Shape;114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2" name="Google Shape;114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3" name="Google Shape;1143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4" name="Google Shape;114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5" name="Google Shape;114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6" name="Google Shape;114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7" name="Google Shape;114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8" name="Google Shape;114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9" name="Google Shape;1149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0" name="Google Shape;115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1" name="Google Shape;115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2" name="Google Shape;115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3" name="Google Shape;115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4" name="Google Shape;115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5" name="Google Shape;1155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6" name="Google Shape;1156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7" name="Google Shape;1157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8" name="Google Shape;1158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9" name="Google Shape;1159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0" name="Google Shape;1160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1" name="Google Shape;116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2" name="Google Shape;116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3" name="Google Shape;116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4" name="Google Shape;116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5" name="Google Shape;116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6" name="Google Shape;1166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7" name="Google Shape;116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8" name="Google Shape;116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9" name="Google Shape;116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0" name="Google Shape;117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1" name="Google Shape;117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2" name="Google Shape;1172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3" name="Google Shape;117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4" name="Google Shape;117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5" name="Google Shape;117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6" name="Google Shape;117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7" name="Google Shape;117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8" name="Google Shape;1178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9" name="Google Shape;117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0" name="Google Shape;118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1" name="Google Shape;118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2" name="Google Shape;118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3" name="Google Shape;118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4" name="Google Shape;1184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5" name="Google Shape;118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6" name="Google Shape;118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7" name="Google Shape;118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8" name="Google Shape;118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9" name="Google Shape;118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0" name="Google Shape;1190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2" name="Google Shape;1192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3" name="Google Shape;1193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4" name="Google Shape;1194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6" name="Google Shape;1196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7" name="Google Shape;1197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8" name="Google Shape;1198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9" name="Google Shape;1199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0" name="Google Shape;1200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1" name="Google Shape;120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2" name="Google Shape;120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3" name="Google Shape;120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4" name="Google Shape;120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5" name="Google Shape;120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6" name="Google Shape;1206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7" name="Google Shape;120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8" name="Google Shape;120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9" name="Google Shape;120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0" name="Google Shape;121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1" name="Google Shape;121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2" name="Google Shape;1212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3" name="Google Shape;121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4" name="Google Shape;121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5" name="Google Shape;121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6" name="Google Shape;121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7" name="Google Shape;121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8" name="Google Shape;1218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9" name="Google Shape;121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0" name="Google Shape;122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1" name="Google Shape;122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2" name="Google Shape;122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3" name="Google Shape;122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4" name="Google Shape;1224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5" name="Google Shape;1225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6" name="Google Shape;1226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7" name="Google Shape;1227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8" name="Google Shape;1228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9" name="Google Shape;1229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0" name="Google Shape;123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1" name="Google Shape;123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2" name="Google Shape;123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3" name="Google Shape;123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4" name="Google Shape;123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5" name="Google Shape;1235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6" name="Google Shape;123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7" name="Google Shape;123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8" name="Google Shape;123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9" name="Google Shape;123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0" name="Google Shape;124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1" name="Google Shape;1241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2" name="Google Shape;124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3" name="Google Shape;124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4" name="Google Shape;124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5" name="Google Shape;124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6" name="Google Shape;124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7" name="Google Shape;1247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8" name="Google Shape;124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9" name="Google Shape;124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0" name="Google Shape;125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1" name="Google Shape;125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2" name="Google Shape;125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3" name="Google Shape;1253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4" name="Google Shape;125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5" name="Google Shape;125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6" name="Google Shape;125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7" name="Google Shape;125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8" name="Google Shape;125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9" name="Google Shape;1259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1" name="Google Shape;1261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2" name="Google Shape;1262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3" name="Google Shape;1263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5" name="Google Shape;1265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6" name="Google Shape;1266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7" name="Google Shape;1267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8" name="Google Shape;1268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9" name="Google Shape;1269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0" name="Google Shape;127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1" name="Google Shape;127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2" name="Google Shape;127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3" name="Google Shape;127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4" name="Google Shape;127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5" name="Google Shape;1275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6" name="Google Shape;127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7" name="Google Shape;127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8" name="Google Shape;127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9" name="Google Shape;127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0" name="Google Shape;128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1" name="Google Shape;1281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2" name="Google Shape;128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3" name="Google Shape;128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4" name="Google Shape;128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5" name="Google Shape;128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6" name="Google Shape;128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7" name="Google Shape;1287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8" name="Google Shape;128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9" name="Google Shape;128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0" name="Google Shape;129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1" name="Google Shape;129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2" name="Google Shape;129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3" name="Google Shape;1293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4" name="Google Shape;1294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5" name="Google Shape;1295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6" name="Google Shape;1296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7" name="Google Shape;1297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8" name="Google Shape;1298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9" name="Google Shape;129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0" name="Google Shape;130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1" name="Google Shape;130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2" name="Google Shape;130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3" name="Google Shape;130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4" name="Google Shape;1304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5" name="Google Shape;130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6" name="Google Shape;130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7" name="Google Shape;130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8" name="Google Shape;130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9" name="Google Shape;130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0" name="Google Shape;1310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1" name="Google Shape;131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2" name="Google Shape;131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3" name="Google Shape;131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4" name="Google Shape;131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5" name="Google Shape;131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6" name="Google Shape;1316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7" name="Google Shape;131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8" name="Google Shape;131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9" name="Google Shape;131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0" name="Google Shape;132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1" name="Google Shape;132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2" name="Google Shape;1322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3" name="Google Shape;132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4" name="Google Shape;132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5" name="Google Shape;132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6" name="Google Shape;132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7" name="Google Shape;132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8" name="Google Shape;1328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0" name="Google Shape;1330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1" name="Google Shape;1331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2" name="Google Shape;1332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4" name="Google Shape;1334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5" name="Google Shape;1335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6" name="Google Shape;1336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7" name="Google Shape;1337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8" name="Google Shape;1338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9" name="Google Shape;133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0" name="Google Shape;134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1" name="Google Shape;134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2" name="Google Shape;134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3" name="Google Shape;134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4" name="Google Shape;1344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5" name="Google Shape;134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6" name="Google Shape;134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7" name="Google Shape;134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8" name="Google Shape;134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9" name="Google Shape;134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0" name="Google Shape;1350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1" name="Google Shape;135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2" name="Google Shape;135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3" name="Google Shape;135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4" name="Google Shape;135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5" name="Google Shape;135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6" name="Google Shape;1356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7" name="Google Shape;135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8" name="Google Shape;135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9" name="Google Shape;135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0" name="Google Shape;136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1" name="Google Shape;136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2" name="Google Shape;1362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3" name="Google Shape;136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4" name="Google Shape;136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5" name="Google Shape;136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6" name="Google Shape;136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7" name="Google Shape;136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8" name="Google Shape;1368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0" name="Google Shape;1370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1" name="Google Shape;1371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2" name="Google Shape;1372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3" name="Google Shape;1373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4" name="Google Shape;1374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5" name="Google Shape;137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6" name="Google Shape;137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7" name="Google Shape;137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8" name="Google Shape;137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9" name="Google Shape;137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0" name="Google Shape;1380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1" name="Google Shape;138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2" name="Google Shape;138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3" name="Google Shape;138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4" name="Google Shape;138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5" name="Google Shape;138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6" name="Google Shape;1386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7" name="Google Shape;138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8" name="Google Shape;138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9" name="Google Shape;138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0" name="Google Shape;139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1" name="Google Shape;139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2" name="Google Shape;1392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3" name="Google Shape;139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4" name="Google Shape;139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5" name="Google Shape;139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6" name="Google Shape;139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7" name="Google Shape;139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8" name="Google Shape;1398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9" name="Google Shape;139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0" name="Google Shape;140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1" name="Google Shape;140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2" name="Google Shape;140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3" name="Google Shape;140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4" name="Google Shape;1404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6" name="Google Shape;1406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7" name="Google Shape;1407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8" name="Google Shape;1408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0" name="Google Shape;1410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2" name="Google Shape;1412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3" name="Google Shape;1413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4" name="Google Shape;1414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5" name="Google Shape;1415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8" name="Google Shape;1418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9" name="Google Shape;1419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1" name="Google Shape;1421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4" name="Google Shape;1424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7" name="Google Shape;1427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8" name="Google Shape;1428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686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0" name="Google Shape;1460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7" name="Google Shape;1467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8" name="Google Shape;1468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1" name="Google Shape;1471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72" name="Google Shape;1472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76" name="Google Shape;1476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7" name="Google Shape;1477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8" name="Google Shape;1478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9" name="Google Shape;1479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0" name="Google Shape;1480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3" name="Google Shape;1483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4" name="Google Shape;1484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5" name="Google Shape;1485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6" name="Google Shape;1486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7" name="Google Shape;1487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90" name="Google Shape;1490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1" name="Google Shape;1491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2" name="Google Shape;1492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3" name="Google Shape;1493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4" name="Google Shape;1494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97" name="Google Shape;1497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8" name="Google Shape;1498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9" name="Google Shape;1499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0" name="Google Shape;1500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1" name="Google Shape;1501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02" name="Google Shape;1502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3" name="Google Shape;1503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4" name="Google Shape;1504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6" name="Google Shape;1506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7" name="Google Shape;1507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8" name="Google Shape;1508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9" name="Google Shape;1509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0" name="Google Shape;1510;p294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11" name="Google Shape;1511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12" name="Google Shape;1512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3" name="Google Shape;1513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4" name="Google Shape;1514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5" name="Google Shape;1515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7" name="Google Shape;1517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8" name="Google Shape;1518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9" name="Google Shape;1519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0" name="Google Shape;1520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1" name="Google Shape;1521;p295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22" name="Google Shape;1522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3" name="Google Shape;1523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4" name="Google Shape;1524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5" name="Google Shape;1525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6" name="Google Shape;1526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8" name="Google Shape;1528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9" name="Google Shape;1529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0" name="Google Shape;1530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1" name="Google Shape;1531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2" name="Google Shape;1532;p296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33" name="Google Shape;1533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4" name="Google Shape;1534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5" name="Google Shape;1535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6" name="Google Shape;1536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7" name="Google Shape;1537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9" name="Google Shape;1539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0" name="Google Shape;1540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1" name="Google Shape;1541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42" name="Google Shape;1542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3" name="Google Shape;1543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4" name="Google Shape;1544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5" name="Google Shape;1545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6" name="Google Shape;1546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7" name="Google Shape;1547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8" name="Google Shape;1548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9" name="Google Shape;1549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1" name="Google Shape;1551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52" name="Google Shape;1552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3" name="Google Shape;1553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4" name="Google Shape;1554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5" name="Google Shape;1555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6" name="Google Shape;1556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8" name="Google Shape;1558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9" name="Google Shape;1559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0" name="Google Shape;1560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1" name="Google Shape;1561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62" name="Google Shape;1562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3" name="Google Shape;1563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4" name="Google Shape;1564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5" name="Google Shape;1565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6" name="Google Shape;1566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7" name="Google Shape;1567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8" name="Google Shape;1568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0" name="Google Shape;1570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1" name="Google Shape;1571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2" name="Google Shape;1572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3" name="Google Shape;1573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4" name="Google Shape;1574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5" name="Google Shape;1575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7" name="Google Shape;1577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8" name="Google Shape;1578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9" name="Google Shape;1579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0" name="Google Shape;1580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1" name="Google Shape;1581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2" name="Google Shape;1582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3" name="Google Shape;1583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4" name="Google Shape;1584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5" name="Google Shape;1585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6" name="Google Shape;1586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7" name="Google Shape;1587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9" name="Google Shape;1589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0" name="Google Shape;1590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1" name="Google Shape;1591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2" name="Google Shape;1592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3" name="Google Shape;1593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4" name="Google Shape;1594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Twce+E1evE="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597" name="Google Shape;1597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8" name="Google Shape;1598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/>
          </a:p>
        </p:txBody>
      </p:sp>
      <p:sp>
        <p:nvSpPr>
          <p:cNvPr id="1599" name="Google Shape;1599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0" name="Google Shape;1600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VXAPNFfuNI="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3" name="Google Shape;1603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4" name="Google Shape;1604;p301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5" name="Google Shape;1605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6" name="Google Shape;1606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7" name="Google Shape;1607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08" name="Google Shape;1608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9" name="Google Shape;1609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/wtgOjBzms="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2" name="Google Shape;1612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3" name="Google Shape;1613;p302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4" name="Google Shape;1614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5" name="Google Shape;1615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grpSp>
        <p:nvGrpSpPr>
          <p:cNvPr id="1616" name="Google Shape;1616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7" name="Google Shape;1617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18" name="Google Shape;1618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9" name="Google Shape;1619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gOt6w3oIgE="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2" name="Google Shape;1622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3" name="Google Shape;1623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4" name="Google Shape;1624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5" name="Google Shape;1625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6" name="Google Shape;1626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7" name="Google Shape;1627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hXMir3rlt4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1" name="Google Shape;1631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2" name="Google Shape;1632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3" name="Google Shape;1633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5" name="Google Shape;1635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6" name="Google Shape;1636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a5OsUvn58W4="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40" name="Google Shape;1640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1" name="Google Shape;1641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2" name="Google Shape;1642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3" name="Google Shape;1643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+fs6d8cNBk=">
    <p:spTree>
      <p:nvGrpSpPr>
        <p:cNvPr id="1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6" name="Google Shape;1646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47" name="Google Shape;1647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8" name="Google Shape;1648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9" name="Google Shape;1649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0" name="Google Shape;1650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cooSngT/EFI="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2" name="Google Shape;1652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3" name="Google Shape;1653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4" name="Google Shape;1654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5" name="Google Shape;1655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6" name="Google Shape;1656;p307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U9aRgxABrM="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8" name="Google Shape;1658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9" name="Google Shape;1659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0" name="Google Shape;1660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1" name="Google Shape;1661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2" name="Google Shape;1662;p308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BSQSP7cgh8="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5" name="Google Shape;1665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6" name="Google Shape;1666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7" name="Google Shape;1667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8" name="Google Shape;1668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1" name="Google Shape;1671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2" name="Google Shape;1672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3" name="Google Shape;1673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ml6Kn0/bT4="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6" name="Google Shape;1676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7" name="Google Shape;1677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8" name="Google Shape;1678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9" name="Google Shape;1679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1" name="Google Shape;1681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2" name="Google Shape;1682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3" name="Google Shape;1683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4" name="Google Shape;1684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vq0S6z2RtQ="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7" name="Google Shape;1687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8" name="Google Shape;1688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9" name="Google Shape;1689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p209"/>
          <p:cNvSpPr txBox="1">
            <a:spLocks noGrp="1"/>
          </p:cNvSpPr>
          <p:nvPr>
            <p:ph type="body" idx="1"/>
          </p:nvPr>
        </p:nvSpPr>
        <p:spPr>
          <a:xfrm>
            <a:off x="230186" y="2351400"/>
            <a:ext cx="38061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PORTFOLIO WEBSITE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21411af2df5_1_47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89" name="Google Shape;1889;g21411af2df5_1_47"/>
          <p:cNvSpPr txBox="1">
            <a:spLocks noGrp="1"/>
          </p:cNvSpPr>
          <p:nvPr>
            <p:ph type="body" idx="1"/>
          </p:nvPr>
        </p:nvSpPr>
        <p:spPr>
          <a:xfrm>
            <a:off x="144700" y="1295649"/>
            <a:ext cx="4548600" cy="3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Scheduling and Estimates: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The following is the estimated timeline for the development of the portfolio website: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User interface design: 1 weeks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Application development: 1 weeks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Testing and debugging:  3 days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Documentation: 3 days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21411af2df5_1_54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95" name="Google Shape;1895;g21411af2df5_1_54"/>
          <p:cNvSpPr txBox="1">
            <a:spLocks noGrp="1"/>
          </p:cNvSpPr>
          <p:nvPr>
            <p:ph type="body" idx="1"/>
          </p:nvPr>
        </p:nvSpPr>
        <p:spPr>
          <a:xfrm>
            <a:off x="144700" y="1295649"/>
            <a:ext cx="4548600" cy="3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/>
              <a:t>Technical Process: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/>
              <a:t> The following is the technical process for the development of the ecommerce web application:</a:t>
            </a:r>
            <a:endParaRPr sz="1300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/>
              <a:t>Requirements gathering and analysis</a:t>
            </a:r>
            <a:endParaRPr sz="13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/>
              <a:t>Design and prototyping</a:t>
            </a:r>
            <a:endParaRPr sz="13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/>
              <a:t>Implementation</a:t>
            </a:r>
            <a:endParaRPr sz="13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/>
              <a:t>Testing and debugging</a:t>
            </a:r>
            <a:endParaRPr sz="13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/>
              <a:t>Deployment and maintenance</a:t>
            </a:r>
            <a:endParaRPr sz="13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21411af2df5_1_64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45299"/>
              <a:buFont typeface="Public Sans"/>
              <a:buNone/>
            </a:pPr>
            <a:r>
              <a:rPr lang="en-US" sz="1300" b="0"/>
              <a:t>Task 1: </a:t>
            </a:r>
            <a:endParaRPr/>
          </a:p>
        </p:txBody>
      </p:sp>
      <p:sp>
        <p:nvSpPr>
          <p:cNvPr id="1901" name="Google Shape;1901;g21411af2df5_1_64"/>
          <p:cNvSpPr txBox="1">
            <a:spLocks noGrp="1"/>
          </p:cNvSpPr>
          <p:nvPr>
            <p:ph type="body" idx="1"/>
          </p:nvPr>
        </p:nvSpPr>
        <p:spPr>
          <a:xfrm>
            <a:off x="110050" y="1154899"/>
            <a:ext cx="4548600" cy="3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Creation of SRS &amp; </a:t>
            </a:r>
            <a:r>
              <a:rPr lang="en-US" sz="1300" dirty="0" err="1"/>
              <a:t>Github</a:t>
            </a:r>
            <a:endParaRPr sz="1300" dirty="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Create SRS : “Your Project”</a:t>
            </a:r>
            <a:endParaRPr sz="1300" dirty="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Creation &amp; Set-up of </a:t>
            </a:r>
            <a:r>
              <a:rPr lang="en-US" sz="1300" dirty="0" err="1"/>
              <a:t>Github</a:t>
            </a:r>
            <a:r>
              <a:rPr lang="en-US" sz="1300" dirty="0"/>
              <a:t> account</a:t>
            </a:r>
            <a:endParaRPr sz="1300" dirty="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US" sz="1300" dirty="0"/>
              <a:t>Creation &amp; Hands-on to various commands of Git Bash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Evaluation Metric: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100% Completion of the above tasks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21411af2df5_1_73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89"/>
              <a:buFont typeface="Public Sans"/>
              <a:buNone/>
            </a:pPr>
            <a:r>
              <a:rPr lang="en-US" sz="1300" b="0"/>
              <a:t>Task 1: </a:t>
            </a:r>
            <a:endParaRPr/>
          </a:p>
        </p:txBody>
      </p:sp>
      <p:sp>
        <p:nvSpPr>
          <p:cNvPr id="1907" name="Google Shape;1907;g21411af2df5_1_73"/>
          <p:cNvSpPr txBox="1">
            <a:spLocks noGrp="1"/>
          </p:cNvSpPr>
          <p:nvPr>
            <p:ph type="body" idx="1"/>
          </p:nvPr>
        </p:nvSpPr>
        <p:spPr>
          <a:xfrm>
            <a:off x="110050" y="1154899"/>
            <a:ext cx="4548600" cy="3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/>
              <a:t>Learning Outcomes: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Get to know about different lifecycle models.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Understanding importance and how to create an SRS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Knowing various commands of Github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300"/>
              <a:t>Understanding agile and scrum management techniques for efficient product development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dirty="0" err="1"/>
              <a:t>Github</a:t>
            </a:r>
            <a:r>
              <a:rPr lang="en-US" dirty="0"/>
              <a:t> Link</a:t>
            </a:r>
            <a:endParaRPr dirty="0"/>
          </a:p>
        </p:txBody>
      </p:sp>
      <p:sp>
        <p:nvSpPr>
          <p:cNvPr id="1913" name="Google Shape;1913;p212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1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IN" dirty="0"/>
              <a:t>https://github.com/Ragav2001/Fullstack.git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8" name="Google Shape;1918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9" name="Google Shape;1919;p213"/>
          <p:cNvSpPr txBox="1"/>
          <p:nvPr/>
        </p:nvSpPr>
        <p:spPr>
          <a:xfrm>
            <a:off x="209025" y="3894424"/>
            <a:ext cx="28794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Lokeshwer</a:t>
            </a:r>
            <a:r>
              <a:rPr lang="en-US" dirty="0"/>
              <a:t> 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Harish SK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Poova</a:t>
            </a:r>
            <a:r>
              <a:rPr lang="en-US" dirty="0"/>
              <a:t> </a:t>
            </a:r>
            <a:r>
              <a:rPr lang="en-US" dirty="0" err="1"/>
              <a:t>Ragavan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Mohanaruban</a:t>
            </a:r>
            <a:r>
              <a:rPr lang="en-US" dirty="0"/>
              <a:t> G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210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41" name="Google Shape;1841;p210"/>
          <p:cNvSpPr txBox="1">
            <a:spLocks noGrp="1"/>
          </p:cNvSpPr>
          <p:nvPr>
            <p:ph type="body" idx="1"/>
          </p:nvPr>
        </p:nvSpPr>
        <p:spPr>
          <a:xfrm>
            <a:off x="144710" y="1295658"/>
            <a:ext cx="4548587" cy="3380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oto Sans Symbols"/>
              <a:buChar char="▪"/>
            </a:pPr>
            <a:r>
              <a:rPr lang="en-US" sz="1300" dirty="0"/>
              <a:t>Introduction:</a:t>
            </a: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This Software Requirements Specification (SRS) report outlines the requirements for an Portfolio Website. The purpose of this website is to provide a user-friendly interface for HR’s and the Interviewers to know about the particular applicant easily and his works and also it acts a resume to that applicant.</a:t>
            </a: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Overview:</a:t>
            </a: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 </a:t>
            </a: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A portfolio website is a digital platform that showcases an individual's or a company's work, skills, achievements, and services. It is typically used by artists, designers, photographers, writers, developers, and other professionals who want to promote their work and attract potential clients or employers.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g21411af2df5_1_9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47" name="Google Shape;1847;g21411af2df5_1_9"/>
          <p:cNvSpPr txBox="1">
            <a:spLocks noGrp="1"/>
          </p:cNvSpPr>
          <p:nvPr>
            <p:ph type="body" idx="1"/>
          </p:nvPr>
        </p:nvSpPr>
        <p:spPr>
          <a:xfrm>
            <a:off x="144700" y="1295649"/>
            <a:ext cx="4548600" cy="33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Customers:</a:t>
            </a: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The target audience for this website is the potential clients, employers, industry peers and general public.</a:t>
            </a: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Platform:</a:t>
            </a: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 The portfolio website will be developed as a website which is done  using HTML, CSS, REACT and a backend programming language for contacting to the person directly using JAVASCRIPT. The website can hosted using a domain name server for an easy access for clients to see or by the </a:t>
            </a:r>
            <a:r>
              <a:rPr lang="en-US" sz="1300" dirty="0" err="1"/>
              <a:t>github</a:t>
            </a:r>
            <a:r>
              <a:rPr lang="en-US" sz="1300" dirty="0"/>
              <a:t> we can host the portfolio</a:t>
            </a:r>
            <a:endParaRPr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g21411af2df5_1_2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53" name="Google Shape;1853;g21411af2df5_1_2"/>
          <p:cNvSpPr txBox="1">
            <a:spLocks noGrp="1"/>
          </p:cNvSpPr>
          <p:nvPr>
            <p:ph type="body" idx="1"/>
          </p:nvPr>
        </p:nvSpPr>
        <p:spPr>
          <a:xfrm>
            <a:off x="144710" y="1295658"/>
            <a:ext cx="45486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Functionality:</a:t>
            </a: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The following are the core functionalities of the     portfolio website: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About the user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Clients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Technical Skills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Education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Academia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Interaction with the user by client</a:t>
            </a: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411af2df5_1_16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59" name="Google Shape;1859;g21411af2df5_1_16"/>
          <p:cNvSpPr txBox="1">
            <a:spLocks noGrp="1"/>
          </p:cNvSpPr>
          <p:nvPr>
            <p:ph type="body" idx="1"/>
          </p:nvPr>
        </p:nvSpPr>
        <p:spPr>
          <a:xfrm>
            <a:off x="144700" y="1295649"/>
            <a:ext cx="4548600" cy="3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Development &amp; Responsibility:</a:t>
            </a: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The development phase required for building the portfolio website will consist of a project manager, front-end developer, back-end developer, database administrator, and </a:t>
            </a:r>
            <a:r>
              <a:rPr lang="en-US" sz="1300" dirty="0" err="1"/>
              <a:t>ui</a:t>
            </a:r>
            <a:r>
              <a:rPr lang="en-US" sz="1300" dirty="0"/>
              <a:t>/</a:t>
            </a:r>
            <a:r>
              <a:rPr lang="en-US" sz="1300" dirty="0" err="1"/>
              <a:t>ux</a:t>
            </a:r>
            <a:r>
              <a:rPr lang="en-US" sz="1300" dirty="0"/>
              <a:t> designing. The project manager will be responsible for overall project management, while the front-end developer will be responsible for  implementing the user interface. The back-end developer will be responsible for implementing the business logic and integrating the application with third-person. The database administrator will be responsible for designing and managing the database, while the </a:t>
            </a:r>
            <a:r>
              <a:rPr lang="en-US" sz="1300" dirty="0" err="1"/>
              <a:t>ui</a:t>
            </a:r>
            <a:r>
              <a:rPr lang="en-US" sz="1300" dirty="0"/>
              <a:t>/</a:t>
            </a:r>
            <a:r>
              <a:rPr lang="en-US" sz="1300" dirty="0" err="1"/>
              <a:t>ux</a:t>
            </a:r>
            <a:r>
              <a:rPr lang="en-US" sz="1300" dirty="0"/>
              <a:t> designer will be responsible for designing the website to ensure it meets the specified requirements.</a:t>
            </a:r>
            <a:endParaRPr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21411af2df5_1_22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65" name="Google Shape;1865;g21411af2df5_1_22"/>
          <p:cNvSpPr txBox="1">
            <a:spLocks noGrp="1"/>
          </p:cNvSpPr>
          <p:nvPr>
            <p:ph type="body" idx="1"/>
          </p:nvPr>
        </p:nvSpPr>
        <p:spPr>
          <a:xfrm>
            <a:off x="144700" y="1295649"/>
            <a:ext cx="4548600" cy="3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/>
              <a:t>Scopes and Goals: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/>
              <a:t> The scope of the ecommerce web application includes the following goals:</a:t>
            </a:r>
            <a:endParaRPr sz="1300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/>
              <a:t>Create a user-friendly interface for customers to browse and purchase products online</a:t>
            </a:r>
            <a:endParaRPr sz="13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/>
              <a:t>Implement a robust and secure authentication and authorization system</a:t>
            </a:r>
            <a:endParaRPr sz="13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/>
              <a:t>Integrate with popular payment gateways for secure and reliable payment processing</a:t>
            </a:r>
            <a:endParaRPr sz="13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/>
              <a:t>Provide an admin interface for managing products, orders, and customers</a:t>
            </a: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21411af2df5_1_28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71" name="Google Shape;1871;g21411af2df5_1_28"/>
          <p:cNvSpPr txBox="1">
            <a:spLocks noGrp="1"/>
          </p:cNvSpPr>
          <p:nvPr>
            <p:ph type="body" idx="1"/>
          </p:nvPr>
        </p:nvSpPr>
        <p:spPr>
          <a:xfrm>
            <a:off x="144700" y="1295649"/>
            <a:ext cx="4548600" cy="3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Deliverables: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 The following are the deliverables for the ecommerce web application: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User interface design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Application code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Database schema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Information about the developer or the applicant</a:t>
            </a: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g21411af2df5_1_34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77" name="Google Shape;1877;g21411af2df5_1_34"/>
          <p:cNvSpPr txBox="1">
            <a:spLocks noGrp="1"/>
          </p:cNvSpPr>
          <p:nvPr>
            <p:ph type="body" idx="1"/>
          </p:nvPr>
        </p:nvSpPr>
        <p:spPr>
          <a:xfrm>
            <a:off x="144700" y="1295649"/>
            <a:ext cx="4548600" cy="3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Risk Management: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 The following risks have been identified for the ecommerce web application: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Security risks such as data breaches and hacking attempts</a:t>
            </a:r>
            <a:endParaRPr lang="en-IN"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IN" sz="1300" dirty="0"/>
              <a:t>User interface not in an engaging way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Technical failures such as server downtime and database corruption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g21411af2df5_1_41"/>
          <p:cNvSpPr txBox="1">
            <a:spLocks noGrp="1"/>
          </p:cNvSpPr>
          <p:nvPr>
            <p:ph type="title"/>
          </p:nvPr>
        </p:nvSpPr>
        <p:spPr>
          <a:xfrm>
            <a:off x="144696" y="810800"/>
            <a:ext cx="45486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Public Sans"/>
              <a:buNone/>
            </a:pPr>
            <a:r>
              <a:rPr lang="en-US"/>
              <a:t>SOFTWARE REQUIREMENT SPECIFICATION(SRS)</a:t>
            </a:r>
            <a:endParaRPr/>
          </a:p>
        </p:txBody>
      </p:sp>
      <p:sp>
        <p:nvSpPr>
          <p:cNvPr id="1883" name="Google Shape;1883;g21411af2df5_1_41"/>
          <p:cNvSpPr txBox="1">
            <a:spLocks noGrp="1"/>
          </p:cNvSpPr>
          <p:nvPr>
            <p:ph type="body" idx="1"/>
          </p:nvPr>
        </p:nvSpPr>
        <p:spPr>
          <a:xfrm>
            <a:off x="144700" y="1295649"/>
            <a:ext cx="4548600" cy="33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Risk Mitigation:</a:t>
            </a: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300" dirty="0"/>
              <a:t> The following strategies will be used to mitigate the identified risks: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Implement secure coding practices and regularly update security measures to prevent data breaches and hacking attempts</a:t>
            </a:r>
            <a:endParaRPr sz="1300" dirty="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Consistently change the design of the website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sz="1300" dirty="0"/>
              <a:t>Implement a disaster recovery plan and regularly backup data to prevent technical failures such as server downtime and database corruption.</a:t>
            </a: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757</Words>
  <Application>Microsoft Office PowerPoint</Application>
  <PresentationFormat>On-screen Show (16:9)</PresentationFormat>
  <Paragraphs>120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Söhne</vt:lpstr>
      <vt:lpstr>Arial</vt:lpstr>
      <vt:lpstr>Arial</vt:lpstr>
      <vt:lpstr>Calibri</vt:lpstr>
      <vt:lpstr>Public Sans</vt:lpstr>
      <vt:lpstr>Noto Sans Symbols</vt:lpstr>
      <vt:lpstr>Simple Light</vt:lpstr>
      <vt:lpstr>PowerPoint Presentation</vt:lpstr>
      <vt:lpstr>SOFTWARE REQUIREMENT SPECIFICATION(SRS)</vt:lpstr>
      <vt:lpstr>SOFTWARE REQUIREMENT SPECIFICATION(SRS)</vt:lpstr>
      <vt:lpstr>SOFTWARE REQUIREMENT SPECIFICATION(SRS)</vt:lpstr>
      <vt:lpstr>SOFTWARE REQUIREMENT SPECIFICATION(SRS)</vt:lpstr>
      <vt:lpstr>SOFTWARE REQUIREMENT SPECIFICATION(SRS)</vt:lpstr>
      <vt:lpstr>SOFTWARE REQUIREMENT SPECIFICATION(SRS)</vt:lpstr>
      <vt:lpstr>SOFTWARE REQUIREMENT SPECIFICATION(SRS)</vt:lpstr>
      <vt:lpstr>SOFTWARE REQUIREMENT SPECIFICATION(SRS)</vt:lpstr>
      <vt:lpstr>SOFTWARE REQUIREMENT SPECIFICATION(SRS)</vt:lpstr>
      <vt:lpstr>SOFTWARE REQUIREMENT SPECIFICATION(SRS)</vt:lpstr>
      <vt:lpstr>Task 1: </vt:lpstr>
      <vt:lpstr>Task 1: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harishsk2312@gmail.com</cp:lastModifiedBy>
  <cp:revision>5</cp:revision>
  <dcterms:created xsi:type="dcterms:W3CDTF">2020-08-13T11:21:46Z</dcterms:created>
  <dcterms:modified xsi:type="dcterms:W3CDTF">2023-03-09T16:27:52Z</dcterms:modified>
</cp:coreProperties>
</file>